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2.xml" Id="rId3" /><Relationship Type="http://schemas.openxmlformats.org/officeDocument/2006/relationships/tableStyles" Target="tableStyle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heme" Target="theme/theme1.xml" Id="rId6" /><Relationship Type="http://schemas.openxmlformats.org/officeDocument/2006/relationships/viewProps" Target="viewProps.xml" Id="rId5" /><Relationship Type="http://schemas.openxmlformats.org/officeDocument/2006/relationships/presProps" Target="presProps.xml" Id="rId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77SKdyn-1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4741"/>
            <a:ext cx="9144000" cy="1194281"/>
          </a:xfrm>
        </p:spPr>
        <p:txBody>
          <a:bodyPr/>
          <a:lstStyle/>
          <a:p>
            <a:r>
              <a:rPr lang="en-US" sz="4000" dirty="0">
                <a:cs typeface="Calibri Light"/>
              </a:rPr>
              <a:t>Life </a:t>
            </a:r>
            <a:r>
              <a:rPr lang="en-US" sz="4000" dirty="0" err="1">
                <a:cs typeface="Calibri Light"/>
              </a:rPr>
              <a:t>Universecity</a:t>
            </a:r>
            <a:r>
              <a:rPr lang="en-US" sz="4000" dirty="0">
                <a:cs typeface="Calibri Light"/>
              </a:rPr>
              <a:t> LC </a:t>
            </a:r>
            <a:br>
              <a:rPr lang="en-US" sz="4000" dirty="0">
                <a:cs typeface="Calibri Light"/>
              </a:rPr>
            </a:br>
            <a:r>
              <a:rPr lang="en-US" sz="4000" dirty="0">
                <a:cs typeface="Calibri Light"/>
              </a:rPr>
              <a:t>Retreat 2018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926" y="2653130"/>
            <a:ext cx="9604074" cy="3467310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endParaRPr lang="en-US" sz="6000" b="1" dirty="0">
              <a:cs typeface="Calibri"/>
            </a:endParaRPr>
          </a:p>
          <a:p>
            <a:r>
              <a:rPr lang="en-US" sz="6000" b="1" dirty="0">
                <a:cs typeface="Calibri"/>
              </a:rPr>
              <a:t>Welcome to WATER LIFE</a:t>
            </a:r>
            <a:endParaRPr lang="en-US" dirty="0"/>
          </a:p>
          <a:p>
            <a:r>
              <a:rPr lang="en-US" sz="4800" dirty="0">
                <a:cs typeface="Calibri"/>
              </a:rPr>
              <a:t>"If there is magic on this planet, it is contained in Water"</a:t>
            </a:r>
            <a:endParaRPr lang="en-US" sz="6000" b="1" dirty="0">
              <a:cs typeface="Calibri"/>
            </a:endParaRPr>
          </a:p>
          <a:p>
            <a:r>
              <a:rPr lang="en-US" sz="4800" dirty="0">
                <a:cs typeface="Calibri"/>
              </a:rPr>
              <a:t> –   Loren </a:t>
            </a:r>
            <a:r>
              <a:rPr lang="en-US" sz="4800" dirty="0" err="1">
                <a:cs typeface="Calibri"/>
              </a:rPr>
              <a:t>Eiseley</a:t>
            </a:r>
            <a:r>
              <a:rPr lang="en-US" sz="4800" dirty="0">
                <a:cs typeface="Calibri"/>
              </a:rPr>
              <a:t>.</a:t>
            </a:r>
            <a:endParaRPr lang="en-US"/>
          </a:p>
          <a:p>
            <a:r>
              <a:rPr lang="en-US" sz="4800" dirty="0">
                <a:cs typeface="Calibri"/>
              </a:rPr>
              <a:t>In one drop of water are found all the secrets of all the oceans; in one aspect of You are found all the aspects of existence.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>― Khalil Gibran</a:t>
            </a:r>
          </a:p>
          <a:p>
            <a:pPr algn="l"/>
            <a:r>
              <a:rPr lang="en-US" sz="4800" dirty="0">
                <a:cs typeface="Calibri"/>
              </a:rPr>
              <a:t>Life in us is like the water in a river. ― Henry David Thoreau</a:t>
            </a:r>
            <a:endParaRPr lang="en-US" dirty="0">
              <a:cs typeface="Calibri"/>
            </a:endParaRPr>
          </a:p>
        </p:txBody>
      </p:sp>
      <p:pic>
        <p:nvPicPr>
          <p:cNvPr id="8" name="Picture 8" descr="A sunset in the background&#10;&#10;Description generated with high confidence">
            <a:extLst>
              <a:ext uri="{FF2B5EF4-FFF2-40B4-BE49-F238E27FC236}">
                <a16:creationId xmlns:a16="http://schemas.microsoft.com/office/drawing/2014/main" id="{D382AC9F-5511-4F19-8D4E-A05CFA4AC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125" y="1721329"/>
            <a:ext cx="2733675" cy="1028700"/>
          </a:xfrm>
          <a:prstGeom prst="rect">
            <a:avLst/>
          </a:prstGeom>
        </p:spPr>
      </p:pic>
      <p:pic>
        <p:nvPicPr>
          <p:cNvPr id="10" name="Picture 10" descr="A person wearing a wet suit riding a surfboard on a wave&#10;&#10;Description generated with very high confidence">
            <a:extLst>
              <a:ext uri="{FF2B5EF4-FFF2-40B4-BE49-F238E27FC236}">
                <a16:creationId xmlns:a16="http://schemas.microsoft.com/office/drawing/2014/main" id="{94F603D3-1351-455A-B879-1CE44E1EC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209" y="1719376"/>
            <a:ext cx="2743200" cy="103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4D336-EB72-426B-82FE-4BD804C9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Life </a:t>
            </a:r>
            <a:r>
              <a:rPr lang="en-US" dirty="0" err="1">
                <a:cs typeface="Calibri Light"/>
              </a:rPr>
              <a:t>Universecity</a:t>
            </a:r>
            <a:r>
              <a:rPr lang="en-US" dirty="0">
                <a:cs typeface="Calibri Light"/>
              </a:rPr>
              <a:t> LC 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Retreat 2018</a:t>
            </a:r>
          </a:p>
          <a:p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CDA56-79F1-4001-8CA1-6135ED083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b="1" dirty="0">
              <a:solidFill>
                <a:srgbClr val="222222"/>
              </a:solidFill>
              <a:cs typeface="Calibri"/>
            </a:endParaRPr>
          </a:p>
          <a:p>
            <a:r>
              <a:rPr lang="en-US" b="1" dirty="0">
                <a:solidFill>
                  <a:srgbClr val="222222"/>
                </a:solidFill>
                <a:cs typeface="Calibri"/>
              </a:rPr>
              <a:t>Meaning</a:t>
            </a:r>
            <a:r>
              <a:rPr lang="en-US" dirty="0">
                <a:cs typeface="Calibri"/>
              </a:rPr>
              <a:t> and </a:t>
            </a:r>
            <a:r>
              <a:rPr lang="en-US" b="1" dirty="0">
                <a:cs typeface="Calibri"/>
              </a:rPr>
              <a:t>Symbolism</a:t>
            </a:r>
            <a:r>
              <a:rPr lang="en-US" dirty="0">
                <a:cs typeface="Calibri"/>
              </a:rPr>
              <a:t> of </a:t>
            </a:r>
            <a:r>
              <a:rPr lang="en-US" b="1" dirty="0">
                <a:cs typeface="Calibri"/>
              </a:rPr>
              <a:t>Water</a:t>
            </a:r>
            <a:r>
              <a:rPr lang="en-US" dirty="0">
                <a:cs typeface="Calibri"/>
              </a:rPr>
              <a:t>. ... The </a:t>
            </a:r>
            <a:r>
              <a:rPr lang="en-US" b="1" dirty="0">
                <a:cs typeface="Calibri"/>
              </a:rPr>
              <a:t>symbolism</a:t>
            </a:r>
            <a:r>
              <a:rPr lang="en-US" dirty="0">
                <a:cs typeface="Calibri"/>
              </a:rPr>
              <a:t> of </a:t>
            </a:r>
            <a:r>
              <a:rPr lang="en-US" b="1" dirty="0">
                <a:cs typeface="Calibri"/>
              </a:rPr>
              <a:t>water</a:t>
            </a:r>
            <a:r>
              <a:rPr lang="en-US" dirty="0">
                <a:cs typeface="Calibri"/>
              </a:rPr>
              <a:t> has a universal undertone of purity and fertility. Symbolically, it is often viewed as the source of life itself.</a:t>
            </a:r>
          </a:p>
          <a:p>
            <a:r>
              <a:rPr lang="en-US" b="1" dirty="0">
                <a:cs typeface="Calibri"/>
              </a:rPr>
              <a:t>Water Quotes: Water is the driving force of all nature – Leonardo Da </a:t>
            </a:r>
            <a:r>
              <a:rPr lang="en-US" b="1" dirty="0" err="1">
                <a:cs typeface="Calibri"/>
              </a:rPr>
              <a:t>Divinci</a:t>
            </a:r>
            <a:r>
              <a:rPr lang="en-US" b="1" dirty="0">
                <a:cs typeface="Calibri"/>
              </a:rPr>
              <a:t>. No water, No Life – by Sylvia Earle. When you do things from your soul, you feel a river moving inside you, a joy. - by Rumi</a:t>
            </a:r>
          </a:p>
          <a:p>
            <a:r>
              <a:rPr lang="en-US" b="1" dirty="0">
                <a:cs typeface="Calibri"/>
              </a:rPr>
              <a:t>Exercise: Relax your body, Become very still, Close your eyes, Listen to the sea, hear the sound of the waves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83C23BF3-A4EA-4434-820D-19CBA478886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088039" y="5406785"/>
            <a:ext cx="2185359" cy="57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1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Life Universecity LC  Retreat 2018</vt:lpstr>
      <vt:lpstr> Life Universecity LC  Retreat 2018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7</cp:revision>
  <dcterms:created xsi:type="dcterms:W3CDTF">2013-07-15T20:26:40Z</dcterms:created>
  <dcterms:modified xsi:type="dcterms:W3CDTF">2018-06-29T16:03:52Z</dcterms:modified>
</cp:coreProperties>
</file>